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68" r:id="rId4"/>
    <p:sldId id="258" r:id="rId5"/>
    <p:sldId id="259" r:id="rId6"/>
    <p:sldId id="261" r:id="rId7"/>
    <p:sldId id="260" r:id="rId8"/>
    <p:sldId id="262" r:id="rId9"/>
    <p:sldId id="270" r:id="rId10"/>
    <p:sldId id="264" r:id="rId11"/>
    <p:sldId id="271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69"/>
            <p14:sldId id="268"/>
            <p14:sldId id="258"/>
            <p14:sldId id="259"/>
            <p14:sldId id="261"/>
            <p14:sldId id="260"/>
            <p14:sldId id="262"/>
            <p14:sldId id="270"/>
            <p14:sldId id="264"/>
            <p14:sldId id="271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2019-01-18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2019-01-18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2019-01-18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2019-01-18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71550"/>
            <a:ext cx="10515600" cy="9207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39116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2019-01-18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2019-01-18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051049"/>
            <a:ext cx="5181600" cy="370840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051049"/>
            <a:ext cx="5181600" cy="37084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2019-01-18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2019-01-18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9217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2019-01-18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2019-01-18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2019-01-18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2019-01-18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21120" y="1244600"/>
            <a:ext cx="10515600" cy="123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2552700"/>
            <a:ext cx="10515600" cy="326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2019-01-18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9D6C17F-A700-420D-82B8-F5D45A62B1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9EB5BF8-DF56-4F9A-B053-ADE174D905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1499EC8B-24FF-47F4-8CBF-0E98764D1FA2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481441" cy="111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l-PL" sz="1000"/>
            </a:br>
            <a:br>
              <a:rPr lang="pl-PL" sz="1000"/>
            </a:br>
            <a:br>
              <a:rPr lang="pl-PL" sz="1000"/>
            </a:br>
            <a:br>
              <a:rPr lang="pl-PL" sz="1000"/>
            </a:br>
            <a:br>
              <a:rPr lang="pl-PL" sz="1000"/>
            </a:br>
            <a:br>
              <a:rPr lang="pl-PL" sz="1000"/>
            </a:br>
            <a:r>
              <a:rPr lang="pl-PL" sz="1200" i="1"/>
              <a:t>DOSKONALENIE TRENERÓW WSPOMAGANIA OŚWIATY  </a:t>
            </a:r>
            <a:r>
              <a:rPr lang="pl-PL" sz="120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pinterest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ot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ttps/learningapps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ricider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ealtimeboard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imetoast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meister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85667" y="2705666"/>
            <a:ext cx="9420665" cy="1446668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Moduł VI. </a:t>
            </a:r>
            <a:br>
              <a:rPr lang="pl-PL" b="1" dirty="0"/>
            </a:br>
            <a:r>
              <a:rPr lang="pl-PL" b="1" dirty="0"/>
              <a:t>Współpraca i komunikacja z wykorzystaniem TIK</a:t>
            </a:r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2AAD1E2-F975-4EB9-876A-D8F32D3323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85492" y="1427900"/>
            <a:ext cx="7051769" cy="4002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FCE62327-6523-4284-AFA3-88DD5F7326C9}"/>
              </a:ext>
            </a:extLst>
          </p:cNvPr>
          <p:cNvSpPr/>
          <p:nvPr/>
        </p:nvSpPr>
        <p:spPr>
          <a:xfrm>
            <a:off x="426031" y="4722183"/>
            <a:ext cx="3612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/>
              <a:t> </a:t>
            </a:r>
          </a:p>
          <a:p>
            <a:r>
              <a:rPr lang="pl-PL" sz="2000" b="1" u="sng" dirty="0">
                <a:hlinkClick r:id="rId3"/>
              </a:rPr>
              <a:t>https://pl.pinterest.com/</a:t>
            </a:r>
            <a:endParaRPr lang="pl-PL" sz="2000" b="1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3950EE3-0205-476F-BDAE-494657668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68" y="3081446"/>
            <a:ext cx="1486107" cy="1524213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D5B9454-E092-4D09-A427-99089538094A}"/>
              </a:ext>
            </a:extLst>
          </p:cNvPr>
          <p:cNvSpPr/>
          <p:nvPr/>
        </p:nvSpPr>
        <p:spPr>
          <a:xfrm>
            <a:off x="781068" y="1427901"/>
            <a:ext cx="1333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</a:rPr>
              <a:t>Pinterest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434133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2658FFA-F4FA-4005-A934-735B78BEC9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85492" y="1427899"/>
            <a:ext cx="7098661" cy="4002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CBB3656D-0476-4F91-BC14-9FCE2A5615C7}"/>
              </a:ext>
            </a:extLst>
          </p:cNvPr>
          <p:cNvSpPr/>
          <p:nvPr/>
        </p:nvSpPr>
        <p:spPr>
          <a:xfrm>
            <a:off x="426031" y="4722183"/>
            <a:ext cx="36125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/>
              <a:t> </a:t>
            </a:r>
          </a:p>
          <a:p>
            <a:r>
              <a:rPr lang="pl-PL" sz="2000" b="1" dirty="0">
                <a:hlinkClick r:id="rId3"/>
              </a:rPr>
              <a:t>https://www.wikidot.com</a:t>
            </a:r>
            <a:endParaRPr lang="pl-PL" sz="2000" b="1" dirty="0"/>
          </a:p>
          <a:p>
            <a:endParaRPr lang="pl-PL" sz="2000" b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E7734CE-BF8E-4497-BEE4-C356413E5322}"/>
              </a:ext>
            </a:extLst>
          </p:cNvPr>
          <p:cNvSpPr/>
          <p:nvPr/>
        </p:nvSpPr>
        <p:spPr>
          <a:xfrm>
            <a:off x="781068" y="1427901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</a:rPr>
              <a:t>Wiki</a:t>
            </a:r>
            <a:endParaRPr lang="pl-PL" sz="2400" b="1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8261E5A-A32E-42C1-943A-E59581428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37" y="3100498"/>
            <a:ext cx="1476581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6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4AE07E3-807C-4673-9098-A5F89831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F38C5A-0788-497E-B7FC-B1BC02807E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9270" y="1160614"/>
            <a:ext cx="6221020" cy="3147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67809B7-2937-44EE-A951-65054F53CF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69280" y="2700997"/>
            <a:ext cx="6033450" cy="2996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E80BB85-8B53-4A6E-A4E6-D6FDE5BA0BFD}"/>
              </a:ext>
            </a:extLst>
          </p:cNvPr>
          <p:cNvSpPr/>
          <p:nvPr/>
        </p:nvSpPr>
        <p:spPr>
          <a:xfrm>
            <a:off x="6738003" y="1306430"/>
            <a:ext cx="3896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latin typeface="Calibri" panose="020F0502020204030204" pitchFamily="34" charset="0"/>
              </a:rPr>
              <a:t>Dziennik elektroniczny </a:t>
            </a:r>
            <a:r>
              <a:rPr lang="pl-PL" sz="2400" b="1" dirty="0" err="1">
                <a:latin typeface="Calibri" panose="020F0502020204030204" pitchFamily="34" charset="0"/>
              </a:rPr>
              <a:t>Librus</a:t>
            </a:r>
            <a:endParaRPr lang="pl-PL" sz="2400" b="1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40D5B0B-965A-4123-A10D-23C084D1D598}"/>
              </a:ext>
            </a:extLst>
          </p:cNvPr>
          <p:cNvSpPr/>
          <p:nvPr/>
        </p:nvSpPr>
        <p:spPr>
          <a:xfrm>
            <a:off x="1665555" y="5150976"/>
            <a:ext cx="4003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latin typeface="Calibri" panose="020F0502020204030204" pitchFamily="34" charset="0"/>
              </a:rPr>
              <a:t>Dziennik elektroniczny </a:t>
            </a:r>
            <a:r>
              <a:rPr lang="pl-PL" sz="2400" b="1" dirty="0" err="1">
                <a:latin typeface="Calibri" panose="020F0502020204030204" pitchFamily="34" charset="0"/>
              </a:rPr>
              <a:t>Vulcan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98359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4ECA093-C5B7-4819-ACDA-33ABAF4E6F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38600" y="1427901"/>
            <a:ext cx="7098661" cy="4002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E70A4077-A17F-4966-8A78-0A7212D8F4C9}"/>
              </a:ext>
            </a:extLst>
          </p:cNvPr>
          <p:cNvSpPr/>
          <p:nvPr/>
        </p:nvSpPr>
        <p:spPr>
          <a:xfrm>
            <a:off x="426031" y="4722183"/>
            <a:ext cx="36125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/>
              <a:t> </a:t>
            </a:r>
          </a:p>
          <a:p>
            <a:r>
              <a:rPr lang="pl-PL" sz="2000" b="1" u="sng" dirty="0">
                <a:hlinkClick r:id="rId3"/>
              </a:rPr>
              <a:t>https://learningapps.org/</a:t>
            </a:r>
            <a:endParaRPr lang="pl-PL" sz="2000" b="1" u="sng" dirty="0"/>
          </a:p>
          <a:p>
            <a:endParaRPr lang="pl-PL" sz="2000" b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35BC43D-FAB0-4FAE-A434-6F5EB3BC9C94}"/>
              </a:ext>
            </a:extLst>
          </p:cNvPr>
          <p:cNvSpPr/>
          <p:nvPr/>
        </p:nvSpPr>
        <p:spPr>
          <a:xfrm>
            <a:off x="781068" y="1427901"/>
            <a:ext cx="1989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</a:rPr>
              <a:t>Learning </a:t>
            </a:r>
            <a:r>
              <a:rPr lang="pl-PL" sz="2400" b="1" dirty="0" err="1">
                <a:latin typeface="Calibri" panose="020F0502020204030204" pitchFamily="34" charset="0"/>
                <a:ea typeface="Calibri" panose="020F0502020204030204" pitchFamily="34" charset="0"/>
              </a:rPr>
              <a:t>Apps</a:t>
            </a:r>
            <a:endParaRPr lang="pl-PL" sz="2400" b="1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A4E4725-3E56-4D89-B277-2506D3961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11" y="3090973"/>
            <a:ext cx="1486107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5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3CE1F7F-F81C-4AC9-A09E-C392DF9F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">
            <a:extLst>
              <a:ext uri="{FF2B5EF4-FFF2-40B4-BE49-F238E27FC236}">
                <a16:creationId xmlns:a16="http://schemas.microsoft.com/office/drawing/2014/main" id="{C3ED96EA-0EF1-4727-8D6F-0FD5CF810E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43" y="1427901"/>
            <a:ext cx="7087030" cy="4002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1B9C3A3E-E5FC-480D-908E-E1D9143B57E3}"/>
              </a:ext>
            </a:extLst>
          </p:cNvPr>
          <p:cNvSpPr/>
          <p:nvPr/>
        </p:nvSpPr>
        <p:spPr>
          <a:xfrm>
            <a:off x="781068" y="1300494"/>
            <a:ext cx="3257532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 err="1">
                <a:latin typeface="Calibri" panose="020F0502020204030204" pitchFamily="34" charset="0"/>
                <a:ea typeface="Calibri" panose="020F0502020204030204" pitchFamily="34" charset="0"/>
              </a:rPr>
              <a:t>Tricider</a:t>
            </a:r>
            <a:endParaRPr lang="pl-PL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17DCD9-4287-4DA4-B23F-77510E77D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59" y="3046943"/>
            <a:ext cx="1495634" cy="1495634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825AD4E9-0219-4CEA-854D-3EDEC59705C7}"/>
              </a:ext>
            </a:extLst>
          </p:cNvPr>
          <p:cNvSpPr/>
          <p:nvPr/>
        </p:nvSpPr>
        <p:spPr>
          <a:xfrm>
            <a:off x="426031" y="4722183"/>
            <a:ext cx="3033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www.tricider.com</a:t>
            </a: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78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3CE1F7F-F81C-4AC9-A09E-C392DF9F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">
            <a:extLst>
              <a:ext uri="{FF2B5EF4-FFF2-40B4-BE49-F238E27FC236}">
                <a16:creationId xmlns:a16="http://schemas.microsoft.com/office/drawing/2014/main" id="{E5CD998B-E2FC-4BBA-902C-6D7843AD78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92" y="1427901"/>
            <a:ext cx="7087030" cy="4002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5A5A6349-F8F5-4B8D-8374-8DB1E8B4A6D9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err="1"/>
              <a:t>Realtimeboard</a:t>
            </a:r>
            <a:r>
              <a:rPr lang="pl-PL" sz="2400" b="1" dirty="0"/>
              <a:t> </a:t>
            </a:r>
            <a:endParaRPr lang="pl-PL" sz="24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117CFDF-A3C5-4974-A403-76AA62491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59" y="3024374"/>
            <a:ext cx="1467055" cy="1514686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818FC4EA-E964-41DF-955D-F3592220AF80}"/>
              </a:ext>
            </a:extLst>
          </p:cNvPr>
          <p:cNvSpPr/>
          <p:nvPr/>
        </p:nvSpPr>
        <p:spPr>
          <a:xfrm>
            <a:off x="426031" y="4722183"/>
            <a:ext cx="361256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http://www.realtimeboard.com</a:t>
            </a: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5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3CE1F7F-F81C-4AC9-A09E-C392DF9F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144051F-88C4-4B89-8386-923ED3AB400B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 err="1"/>
              <a:t>Awwapp</a:t>
            </a:r>
            <a:endParaRPr lang="pl-PL" sz="2400" b="1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1B29DCE9-B00E-47E2-86C7-57CD15FCEDD7}"/>
              </a:ext>
            </a:extLst>
          </p:cNvPr>
          <p:cNvGrpSpPr/>
          <p:nvPr/>
        </p:nvGrpSpPr>
        <p:grpSpPr>
          <a:xfrm>
            <a:off x="4085492" y="1427901"/>
            <a:ext cx="7087030" cy="4002197"/>
            <a:chOff x="0" y="0"/>
            <a:chExt cx="4720590" cy="2665730"/>
          </a:xfrm>
        </p:grpSpPr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7334277B-3D5C-4E8A-8788-4FA2DB20E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20590" cy="266573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F3816F2B-AE82-462C-A467-6BBD76D05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725" y="404037"/>
              <a:ext cx="3419475" cy="1640840"/>
            </a:xfrm>
            <a:prstGeom prst="rect">
              <a:avLst/>
            </a:prstGeom>
          </p:spPr>
        </p:pic>
      </p:grpSp>
      <p:sp>
        <p:nvSpPr>
          <p:cNvPr id="18" name="Prostokąt 17">
            <a:extLst>
              <a:ext uri="{FF2B5EF4-FFF2-40B4-BE49-F238E27FC236}">
                <a16:creationId xmlns:a16="http://schemas.microsoft.com/office/drawing/2014/main" id="{3BEF9DD8-8BCC-4E0B-A9D9-7830BA15BCC2}"/>
              </a:ext>
            </a:extLst>
          </p:cNvPr>
          <p:cNvSpPr/>
          <p:nvPr/>
        </p:nvSpPr>
        <p:spPr>
          <a:xfrm>
            <a:off x="426031" y="4722183"/>
            <a:ext cx="3026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</a:rPr>
              <a:t>Adres strony internetowej: </a:t>
            </a:r>
            <a:r>
              <a:rPr lang="pl-PL" sz="20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https://awwapp.com</a:t>
            </a:r>
            <a:endParaRPr lang="pl-PL" sz="2000" b="1" dirty="0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B675F793-7D49-4490-8772-EF63C88D3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24" y="3081317"/>
            <a:ext cx="1476581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6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3CE1F7F-F81C-4AC9-A09E-C392DF9F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">
            <a:extLst>
              <a:ext uri="{FF2B5EF4-FFF2-40B4-BE49-F238E27FC236}">
                <a16:creationId xmlns:a16="http://schemas.microsoft.com/office/drawing/2014/main" id="{3EB4646A-62A5-4E34-899F-99F5DA6E48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92" y="1427901"/>
            <a:ext cx="7124544" cy="4002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83665DC-1728-4767-BF99-E7F55AF4FB1B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 err="1"/>
              <a:t>Timetoast</a:t>
            </a:r>
            <a:endParaRPr lang="pl-PL" sz="2400" b="1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8CC9AF1-6841-4C59-91A3-728C694DC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58" y="3038663"/>
            <a:ext cx="1467055" cy="1486107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C74535F4-A11F-4730-9C4B-868FF89CC8E6}"/>
              </a:ext>
            </a:extLst>
          </p:cNvPr>
          <p:cNvSpPr/>
          <p:nvPr/>
        </p:nvSpPr>
        <p:spPr>
          <a:xfrm>
            <a:off x="426031" y="4722183"/>
            <a:ext cx="361256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u="sng" dirty="0">
                <a:hlinkClick r:id="rId4"/>
              </a:rPr>
              <a:t>https://www.timetoast.com</a:t>
            </a: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8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3CE1F7F-F81C-4AC9-A09E-C392DF9F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FEF1657-3204-4345-BD4F-7AAC880567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85492" y="1427901"/>
            <a:ext cx="7051769" cy="4002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80C508E9-4AD5-4106-9DF1-EAD63B52389F}"/>
              </a:ext>
            </a:extLst>
          </p:cNvPr>
          <p:cNvSpPr/>
          <p:nvPr/>
        </p:nvSpPr>
        <p:spPr>
          <a:xfrm>
            <a:off x="415617" y="4722211"/>
            <a:ext cx="3669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</a:rPr>
              <a:t>Adres strony internetowej: </a:t>
            </a:r>
            <a:r>
              <a:rPr lang="pl-PL" sz="20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https://www.mindmeister.com</a:t>
            </a:r>
            <a:endParaRPr lang="pl-PL" sz="2000" b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57E44B1-7FA5-420B-97DA-57A5360423D7}"/>
              </a:ext>
            </a:extLst>
          </p:cNvPr>
          <p:cNvSpPr/>
          <p:nvPr/>
        </p:nvSpPr>
        <p:spPr>
          <a:xfrm>
            <a:off x="781068" y="1427901"/>
            <a:ext cx="204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err="1">
                <a:latin typeface="Calibri" panose="020F0502020204030204" pitchFamily="34" charset="0"/>
                <a:ea typeface="Calibri" panose="020F0502020204030204" pitchFamily="34" charset="0"/>
              </a:rPr>
              <a:t>Mind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400" b="1" dirty="0" err="1">
                <a:latin typeface="Calibri" panose="020F0502020204030204" pitchFamily="34" charset="0"/>
                <a:ea typeface="Calibri" panose="020F0502020204030204" pitchFamily="34" charset="0"/>
              </a:rPr>
              <a:t>mapping</a:t>
            </a:r>
            <a:endParaRPr lang="pl-PL" sz="2400" b="1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35C76F8-E92F-4FBD-85E8-6BDFC659F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58" y="3038663"/>
            <a:ext cx="1457528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8FE1E6C-E644-4F46-81CF-8611867BD4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85492" y="1427899"/>
            <a:ext cx="7098661" cy="4002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A18D4652-E313-49A9-86CB-2FFF3E0DE103}"/>
              </a:ext>
            </a:extLst>
          </p:cNvPr>
          <p:cNvSpPr/>
          <p:nvPr/>
        </p:nvSpPr>
        <p:spPr>
          <a:xfrm>
            <a:off x="426031" y="4722183"/>
            <a:ext cx="3612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/>
              <a:t> </a:t>
            </a:r>
          </a:p>
          <a:p>
            <a:r>
              <a:rPr lang="pl-PL" sz="2000" b="1" dirty="0">
                <a:hlinkClick r:id="rId3"/>
              </a:rPr>
              <a:t>https://www.facebook.com/</a:t>
            </a:r>
            <a:endParaRPr lang="pl-PL" sz="2000" b="1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A1337A5-C3C4-4CBA-9381-CB02F7C22CE4}"/>
              </a:ext>
            </a:extLst>
          </p:cNvPr>
          <p:cNvSpPr/>
          <p:nvPr/>
        </p:nvSpPr>
        <p:spPr>
          <a:xfrm>
            <a:off x="781068" y="1427901"/>
            <a:ext cx="1396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</a:rPr>
              <a:t>Facebook</a:t>
            </a:r>
            <a:endParaRPr lang="pl-PL" sz="2400" b="1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89D53B3-FF6A-42D1-B742-87317E167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68" y="3081445"/>
            <a:ext cx="1457528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676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87</Words>
  <Application>Microsoft Office PowerPoint</Application>
  <PresentationFormat>Panoramiczny</PresentationFormat>
  <Paragraphs>25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Motyw pakietu Office</vt:lpstr>
      <vt:lpstr>Moduł VI.  Współpraca i komunikacja z wykorzystaniem TIK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Kurs Jesień</cp:lastModifiedBy>
  <cp:revision>50</cp:revision>
  <dcterms:created xsi:type="dcterms:W3CDTF">2018-12-02T13:14:09Z</dcterms:created>
  <dcterms:modified xsi:type="dcterms:W3CDTF">2019-01-18T00:31:30Z</dcterms:modified>
</cp:coreProperties>
</file>